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BBF1F-C5E4-4792-A5C1-912D1400CD86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D3909C-E8F1-4586-A240-207F2235E52B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023671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3909C-E8F1-4586-A240-207F2235E52B}" type="slidenum">
              <a:rPr lang="sk-SK" smtClean="0"/>
              <a:pPr/>
              <a:t>6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22F5D-DFD3-4C15-9D96-D1A1F9E8CA89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02AA-976B-4623-9CDC-23CB503A7B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22F5D-DFD3-4C15-9D96-D1A1F9E8CA89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02AA-976B-4623-9CDC-23CB503A7B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22F5D-DFD3-4C15-9D96-D1A1F9E8CA89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02AA-976B-4623-9CDC-23CB503A7B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22F5D-DFD3-4C15-9D96-D1A1F9E8CA89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02AA-976B-4623-9CDC-23CB503A7B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22F5D-DFD3-4C15-9D96-D1A1F9E8CA89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02AA-976B-4623-9CDC-23CB503A7B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22F5D-DFD3-4C15-9D96-D1A1F9E8CA89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02AA-976B-4623-9CDC-23CB503A7B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22F5D-DFD3-4C15-9D96-D1A1F9E8CA89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02AA-976B-4623-9CDC-23CB503A7B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22F5D-DFD3-4C15-9D96-D1A1F9E8CA89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02AA-976B-4623-9CDC-23CB503A7B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22F5D-DFD3-4C15-9D96-D1A1F9E8CA89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02AA-976B-4623-9CDC-23CB503A7B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22F5D-DFD3-4C15-9D96-D1A1F9E8CA89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02AA-976B-4623-9CDC-23CB503A7B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22F5D-DFD3-4C15-9D96-D1A1F9E8CA89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F02AA-976B-4623-9CDC-23CB503A7B0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22F5D-DFD3-4C15-9D96-D1A1F9E8CA89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F02AA-976B-4623-9CDC-23CB503A7B07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berniivet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Zdravý životný štýl = zdravé telo, zdravý duch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Aktivity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Dotazník o zdravom životnom štýle</a:t>
            </a:r>
          </a:p>
          <a:p>
            <a:r>
              <a:rPr lang="sk-SK" dirty="0" smtClean="0"/>
              <a:t>Prieskum stravovacích návykov žiakov</a:t>
            </a:r>
          </a:p>
          <a:p>
            <a:r>
              <a:rPr lang="sk-SK" dirty="0" smtClean="0"/>
              <a:t>Prezentácia : Tuky, </a:t>
            </a:r>
            <a:r>
              <a:rPr lang="sk-SK" dirty="0" err="1" smtClean="0"/>
              <a:t>cukry,soli</a:t>
            </a:r>
            <a:endParaRPr lang="sk-SK" dirty="0" smtClean="0"/>
          </a:p>
          <a:p>
            <a:r>
              <a:rPr lang="sk-SK" dirty="0" smtClean="0"/>
              <a:t>Beseda: Zdravý životný štýl</a:t>
            </a:r>
          </a:p>
          <a:p>
            <a:r>
              <a:rPr lang="sk-SK" dirty="0" smtClean="0"/>
              <a:t>Príprava a ochutnávka zdravej desiaty</a:t>
            </a:r>
          </a:p>
          <a:p>
            <a:r>
              <a:rPr lang="sk-SK" dirty="0" smtClean="0"/>
              <a:t>Príprava bylinkových čajov</a:t>
            </a:r>
          </a:p>
          <a:p>
            <a:endParaRPr lang="sk-S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Dotazník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14422"/>
            <a:ext cx="3829048" cy="4911741"/>
          </a:xfrm>
        </p:spPr>
        <p:txBody>
          <a:bodyPr>
            <a:normAutofit/>
          </a:bodyPr>
          <a:lstStyle/>
          <a:p>
            <a:r>
              <a:rPr lang="sk-SK" sz="2800" dirty="0" smtClean="0"/>
              <a:t>Dotazník o zdravom životnom štýle – stravovacie návyky, pohyb, voľný čas, spánok</a:t>
            </a:r>
          </a:p>
          <a:p>
            <a:r>
              <a:rPr lang="sk-SK" sz="2800" dirty="0" smtClean="0"/>
              <a:t>Pripravený žiakmi 7.A triedy</a:t>
            </a:r>
          </a:p>
          <a:p>
            <a:r>
              <a:rPr lang="sk-SK" sz="2800" dirty="0" smtClean="0"/>
              <a:t>Zrealizovanie v triedach: 5.A, 6.B, 7.A, 7.B</a:t>
            </a:r>
          </a:p>
          <a:p>
            <a:endParaRPr lang="sk-SK" dirty="0"/>
          </a:p>
        </p:txBody>
      </p:sp>
      <p:pic>
        <p:nvPicPr>
          <p:cNvPr id="1026" name="Picture 2" descr="C:\Documents and Settings\Admin\Desktop\foto edrš\foto\IMG_6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357298"/>
            <a:ext cx="3286148" cy="2470394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Desktop\foto edrš\foto\IMG_61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895783"/>
            <a:ext cx="3214710" cy="23014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Prieskum stravovacích návykov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85720" y="1571612"/>
            <a:ext cx="4500562" cy="4525963"/>
          </a:xfrm>
        </p:spPr>
        <p:txBody>
          <a:bodyPr>
            <a:normAutofit/>
          </a:bodyPr>
          <a:lstStyle/>
          <a:p>
            <a:r>
              <a:rPr lang="sk-SK" sz="2800" dirty="0" smtClean="0"/>
              <a:t>Vzorky „nezdravej“ a „zdravej“ stravy</a:t>
            </a:r>
          </a:p>
          <a:p>
            <a:r>
              <a:rPr lang="sk-SK" sz="2800" dirty="0" smtClean="0"/>
              <a:t>Prieskum žiačok 7. ročníka realizovaný v </a:t>
            </a:r>
          </a:p>
          <a:p>
            <a:pPr>
              <a:buNone/>
            </a:pPr>
            <a:r>
              <a:rPr lang="sk-SK" sz="2800" dirty="0"/>
              <a:t> </a:t>
            </a:r>
            <a:r>
              <a:rPr lang="sk-SK" sz="2800" dirty="0" smtClean="0"/>
              <a:t>    7. A, 7.B, 5.A, 4.A</a:t>
            </a:r>
          </a:p>
          <a:p>
            <a:r>
              <a:rPr lang="sk-SK" sz="2800" dirty="0" smtClean="0"/>
              <a:t>Výsledky prieskumu spracované a vyhodnotené</a:t>
            </a:r>
            <a:endParaRPr lang="sk-SK" sz="2800" dirty="0"/>
          </a:p>
        </p:txBody>
      </p:sp>
      <p:pic>
        <p:nvPicPr>
          <p:cNvPr id="2050" name="Picture 2" descr="C:\Documents and Settings\Admin\Desktop\foto edrš\foto\IMG_61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1" y="1714488"/>
            <a:ext cx="3524275" cy="2643206"/>
          </a:xfrm>
          <a:prstGeom prst="rect">
            <a:avLst/>
          </a:prstGeom>
          <a:noFill/>
        </p:spPr>
      </p:pic>
      <p:sp>
        <p:nvSpPr>
          <p:cNvPr id="5" name="BlokTextu 4"/>
          <p:cNvSpPr txBox="1"/>
          <p:nvPr/>
        </p:nvSpPr>
        <p:spPr>
          <a:xfrm>
            <a:off x="5214942" y="4500570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ž</a:t>
            </a:r>
            <a:r>
              <a:rPr lang="sk-SK" dirty="0" smtClean="0"/>
              <a:t>iačky 7.A </a:t>
            </a:r>
            <a:endParaRPr lang="sk-S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Desktop\foto edrš\foto\IMG_61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857232"/>
            <a:ext cx="3405211" cy="2553909"/>
          </a:xfrm>
          <a:prstGeom prst="rect">
            <a:avLst/>
          </a:prstGeom>
          <a:noFill/>
        </p:spPr>
      </p:pic>
      <p:pic>
        <p:nvPicPr>
          <p:cNvPr id="3075" name="Picture 3" descr="C:\Documents and Settings\Admin\Desktop\foto edrš\foto\IMG_61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857232"/>
            <a:ext cx="3357618" cy="2518214"/>
          </a:xfrm>
          <a:prstGeom prst="rect">
            <a:avLst/>
          </a:prstGeom>
          <a:noFill/>
        </p:spPr>
      </p:pic>
      <p:pic>
        <p:nvPicPr>
          <p:cNvPr id="3076" name="Picture 4" descr="C:\Documents and Settings\Admin\Desktop\foto edrš\foto\IMG_61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3571876"/>
            <a:ext cx="3381398" cy="2536048"/>
          </a:xfrm>
          <a:prstGeom prst="rect">
            <a:avLst/>
          </a:prstGeom>
          <a:noFill/>
        </p:spPr>
      </p:pic>
      <p:pic>
        <p:nvPicPr>
          <p:cNvPr id="3077" name="Picture 5" descr="C:\Documents and Settings\Admin\Desktop\foto edrš\foto\IMG_61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643314"/>
            <a:ext cx="3309961" cy="2482471"/>
          </a:xfrm>
          <a:prstGeom prst="rect">
            <a:avLst/>
          </a:prstGeom>
          <a:noFill/>
        </p:spPr>
      </p:pic>
      <p:sp>
        <p:nvSpPr>
          <p:cNvPr id="8" name="BlokTextu 7"/>
          <p:cNvSpPr txBox="1"/>
          <p:nvPr/>
        </p:nvSpPr>
        <p:spPr>
          <a:xfrm>
            <a:off x="2857488" y="428604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smtClean="0"/>
              <a:t>Prieskum – všetkým chutilo</a:t>
            </a:r>
            <a:endParaRPr lang="sk-S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sk-SK" dirty="0" smtClean="0"/>
              <a:t>Prezentácia: tuky, cukry, soli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2043113"/>
          </a:xfrm>
        </p:spPr>
        <p:txBody>
          <a:bodyPr>
            <a:normAutofit lnSpcReduction="10000"/>
          </a:bodyPr>
          <a:lstStyle/>
          <a:p>
            <a:r>
              <a:rPr lang="sk-SK" sz="2800" dirty="0" smtClean="0"/>
              <a:t>Ich nadmerný obsah v potravinách</a:t>
            </a:r>
          </a:p>
          <a:p>
            <a:r>
              <a:rPr lang="sk-SK" sz="2800" dirty="0" smtClean="0"/>
              <a:t>Nebezpečenstvo obezity</a:t>
            </a:r>
          </a:p>
          <a:p>
            <a:r>
              <a:rPr lang="sk-SK" sz="2800" dirty="0" smtClean="0"/>
              <a:t>Zdravá strava – základ zdravia</a:t>
            </a:r>
          </a:p>
          <a:p>
            <a:r>
              <a:rPr lang="sk-SK" sz="2800" dirty="0" smtClean="0"/>
              <a:t>Prezentácia v triedach: 7.A, 7.B, 6.A, 6.B</a:t>
            </a:r>
            <a:endParaRPr lang="sk-SK" sz="2800" dirty="0"/>
          </a:p>
        </p:txBody>
      </p:sp>
      <p:pic>
        <p:nvPicPr>
          <p:cNvPr id="4098" name="Picture 2" descr="C:\Documents and Settings\Admin\Desktop\foto edrš\foto\IMG_61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214687"/>
            <a:ext cx="3524275" cy="2643206"/>
          </a:xfrm>
          <a:prstGeom prst="rect">
            <a:avLst/>
          </a:prstGeom>
          <a:noFill/>
        </p:spPr>
      </p:pic>
      <p:pic>
        <p:nvPicPr>
          <p:cNvPr id="4100" name="Picture 4" descr="C:\Documents and Settings\Admin\Desktop\foto edrš\foto\IMG_61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214686"/>
            <a:ext cx="3429025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sk-SK" dirty="0" err="1" smtClean="0"/>
              <a:t>Prednáška-beseda</a:t>
            </a:r>
            <a:r>
              <a:rPr lang="sk-SK" dirty="0" smtClean="0"/>
              <a:t>: Zdravý životný štýl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1543048"/>
          </a:xfrm>
        </p:spPr>
        <p:txBody>
          <a:bodyPr>
            <a:normAutofit/>
          </a:bodyPr>
          <a:lstStyle/>
          <a:p>
            <a:r>
              <a:rPr lang="sk-SK" sz="2800" dirty="0" smtClean="0"/>
              <a:t>Prednáša bývalý žiak školy</a:t>
            </a:r>
          </a:p>
          <a:p>
            <a:r>
              <a:rPr lang="sk-SK" sz="2800" dirty="0" smtClean="0"/>
              <a:t>Dôležitosť pohybu, záujmov vo voľnom čase</a:t>
            </a:r>
          </a:p>
          <a:p>
            <a:r>
              <a:rPr lang="sk-SK" sz="2800" dirty="0" smtClean="0"/>
              <a:t>Zrealizované pre žiakov 7.A, 8. ročníka</a:t>
            </a:r>
            <a:endParaRPr lang="sk-SK" sz="2800" dirty="0"/>
          </a:p>
        </p:txBody>
      </p:sp>
      <p:pic>
        <p:nvPicPr>
          <p:cNvPr id="5122" name="Picture 2" descr="C:\Documents and Settings\Admin\Desktop\foto edrš\foto\IMG_61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2928934"/>
            <a:ext cx="3929090" cy="2946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Príprava a ochutnávka „zdravej desiaty“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1"/>
            <a:ext cx="7329510" cy="614354"/>
          </a:xfrm>
        </p:spPr>
        <p:txBody>
          <a:bodyPr>
            <a:normAutofit/>
          </a:bodyPr>
          <a:lstStyle/>
          <a:p>
            <a:r>
              <a:rPr lang="sk-SK" sz="2800" dirty="0" smtClean="0"/>
              <a:t>Pripravili a ochutnali žiaci 7.A</a:t>
            </a:r>
            <a:endParaRPr lang="sk-SK" sz="2800" dirty="0"/>
          </a:p>
        </p:txBody>
      </p:sp>
      <p:pic>
        <p:nvPicPr>
          <p:cNvPr id="6146" name="Picture 2" descr="C:\Documents and Settings\Admin\Desktop\foto edrš\foto\IMG_61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571744"/>
            <a:ext cx="3714776" cy="2786082"/>
          </a:xfrm>
          <a:prstGeom prst="rect">
            <a:avLst/>
          </a:prstGeom>
          <a:noFill/>
        </p:spPr>
      </p:pic>
      <p:pic>
        <p:nvPicPr>
          <p:cNvPr id="6147" name="Picture 3" descr="C:\Documents and Settings\Admin\Desktop\foto edrš\foto\IMG_61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571744"/>
            <a:ext cx="3619525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Príprava bylinkových čajov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00034" y="1428736"/>
            <a:ext cx="3643338" cy="2857520"/>
          </a:xfrm>
        </p:spPr>
        <p:txBody>
          <a:bodyPr>
            <a:normAutofit fontScale="92500"/>
          </a:bodyPr>
          <a:lstStyle/>
          <a:p>
            <a:r>
              <a:rPr lang="sk-SK" sz="2400" dirty="0" smtClean="0"/>
              <a:t>Pripravili žiačky 7. ročníka v školskej kuchynke </a:t>
            </a:r>
          </a:p>
          <a:p>
            <a:r>
              <a:rPr lang="sk-SK" sz="2400" dirty="0" smtClean="0"/>
              <a:t>Použité bylinky zo školskej bylinkovej špirály</a:t>
            </a:r>
          </a:p>
          <a:p>
            <a:r>
              <a:rPr lang="sk-SK" sz="2400" dirty="0" smtClean="0"/>
              <a:t>Ochutnávali žiaci školy počas prestávok</a:t>
            </a:r>
            <a:endParaRPr lang="sk-SK" sz="2400" dirty="0"/>
          </a:p>
        </p:txBody>
      </p:sp>
      <p:pic>
        <p:nvPicPr>
          <p:cNvPr id="7170" name="Picture 2" descr="C:\Documents and Settings\Admin\Desktop\foto edrš\foto\IMG_61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714752"/>
            <a:ext cx="3000396" cy="2250297"/>
          </a:xfrm>
          <a:prstGeom prst="rect">
            <a:avLst/>
          </a:prstGeom>
          <a:noFill/>
        </p:spPr>
      </p:pic>
      <p:pic>
        <p:nvPicPr>
          <p:cNvPr id="7171" name="Picture 3" descr="C:\Documents and Settings\Admin\Desktop\foto edrš\foto\IMG_61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85860"/>
            <a:ext cx="3000396" cy="2250297"/>
          </a:xfrm>
          <a:prstGeom prst="rect">
            <a:avLst/>
          </a:prstGeom>
          <a:noFill/>
        </p:spPr>
      </p:pic>
      <p:pic>
        <p:nvPicPr>
          <p:cNvPr id="7172" name="Picture 4" descr="C:\Documents and Settings\Admin\Desktop\foto edrš\foto\IMG_61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714752"/>
            <a:ext cx="3000395" cy="22502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sk-SK" sz="2800" dirty="0" smtClean="0"/>
              <a:t>ZŠ Ulica Vajanského 2839/47 Lučenec</a:t>
            </a:r>
          </a:p>
          <a:p>
            <a:r>
              <a:rPr lang="sk-SK" sz="2800" dirty="0" smtClean="0"/>
              <a:t>Mgr. Iveta </a:t>
            </a:r>
            <a:r>
              <a:rPr lang="sk-SK" sz="2800" dirty="0" err="1" smtClean="0"/>
              <a:t>Bernáthová</a:t>
            </a:r>
            <a:endParaRPr lang="sk-SK" sz="2800" dirty="0" smtClean="0"/>
          </a:p>
          <a:p>
            <a:r>
              <a:rPr lang="sk-SK" sz="2800" dirty="0" smtClean="0"/>
              <a:t>0474333794 </a:t>
            </a:r>
            <a:r>
              <a:rPr lang="sk-SK" sz="2800" dirty="0" err="1" smtClean="0">
                <a:hlinkClick r:id="rId2"/>
              </a:rPr>
              <a:t>berniivet@gmail.com</a:t>
            </a:r>
            <a:endParaRPr lang="sk-SK" sz="2800" dirty="0" smtClean="0"/>
          </a:p>
          <a:p>
            <a:r>
              <a:rPr lang="sk-SK" sz="2800" dirty="0" smtClean="0"/>
              <a:t>Jana </a:t>
            </a:r>
            <a:r>
              <a:rPr lang="sk-SK" sz="2800" dirty="0" err="1" smtClean="0"/>
              <a:t>Čemanová</a:t>
            </a:r>
            <a:r>
              <a:rPr lang="sk-SK" sz="2800" dirty="0" smtClean="0"/>
              <a:t>, Laura </a:t>
            </a:r>
            <a:r>
              <a:rPr lang="sk-SK" sz="2800" dirty="0" err="1" smtClean="0"/>
              <a:t>Halajová</a:t>
            </a:r>
            <a:r>
              <a:rPr lang="sk-SK" sz="2800" dirty="0" smtClean="0"/>
              <a:t>, Tamara </a:t>
            </a:r>
            <a:r>
              <a:rPr lang="sk-SK" sz="2800" dirty="0" err="1" smtClean="0"/>
              <a:t>Šinková</a:t>
            </a:r>
            <a:r>
              <a:rPr lang="sk-SK" sz="2800" dirty="0" smtClean="0"/>
              <a:t>, Lea </a:t>
            </a:r>
            <a:r>
              <a:rPr lang="sk-SK" sz="2800" dirty="0" err="1" smtClean="0"/>
              <a:t>Domská</a:t>
            </a:r>
            <a:r>
              <a:rPr lang="sk-SK" sz="2800" dirty="0" smtClean="0"/>
              <a:t>, Dominika </a:t>
            </a:r>
            <a:r>
              <a:rPr lang="sk-SK" sz="2800" dirty="0" err="1" smtClean="0"/>
              <a:t>Kocúrová</a:t>
            </a:r>
            <a:r>
              <a:rPr lang="sk-SK" sz="2800" dirty="0" smtClean="0"/>
              <a:t>, Kamila Klimentová, Kristína </a:t>
            </a:r>
            <a:r>
              <a:rPr lang="sk-SK" sz="2800" dirty="0" err="1" smtClean="0"/>
              <a:t>Kalmárová</a:t>
            </a:r>
            <a:r>
              <a:rPr lang="sk-SK" sz="2800" dirty="0" smtClean="0"/>
              <a:t>, Nina </a:t>
            </a:r>
            <a:r>
              <a:rPr lang="sk-SK" sz="2800" dirty="0" err="1" smtClean="0"/>
              <a:t>Mareková-žiaci</a:t>
            </a:r>
            <a:r>
              <a:rPr lang="sk-SK" sz="2800" dirty="0" smtClean="0"/>
              <a:t> 7. ročníka </a:t>
            </a:r>
          </a:p>
          <a:p>
            <a:r>
              <a:rPr lang="sk-SK" sz="2800" dirty="0" smtClean="0"/>
              <a:t>Žiaci zapojení do aktivít – 120</a:t>
            </a:r>
          </a:p>
          <a:p>
            <a:r>
              <a:rPr lang="sk-SK" sz="2800" dirty="0" smtClean="0"/>
              <a:t>Zdravý aktívny životný štýl, tuky, cukry, soli</a:t>
            </a:r>
          </a:p>
          <a:p>
            <a:r>
              <a:rPr lang="sk-SK" sz="2800" dirty="0" smtClean="0"/>
              <a:t>Celkový počet žiakov školy: 541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242961356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256</Words>
  <Application>Microsoft Office PowerPoint</Application>
  <PresentationFormat>Prezentácia na obrazovke (4:3)</PresentationFormat>
  <Paragraphs>42</Paragraphs>
  <Slides>10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Motív Office</vt:lpstr>
      <vt:lpstr>Zdravý životný štýl = zdravé telo, zdravý duch</vt:lpstr>
      <vt:lpstr>Aktivity</vt:lpstr>
      <vt:lpstr>Dotazník </vt:lpstr>
      <vt:lpstr>Prieskum stravovacích návykov</vt:lpstr>
      <vt:lpstr>Snímka 5</vt:lpstr>
      <vt:lpstr>Prezentácia: tuky, cukry, soli</vt:lpstr>
      <vt:lpstr>Prednáška-beseda: Zdravý životný štýl</vt:lpstr>
      <vt:lpstr>Príprava a ochutnávka „zdravej desiaty“</vt:lpstr>
      <vt:lpstr>Príprava bylinkových čajov</vt:lpstr>
      <vt:lpstr>Snímka 10</vt:lpstr>
    </vt:vector>
  </TitlesOfParts>
  <Company>zslnlc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asusx51r</dc:creator>
  <cp:lastModifiedBy>Uzivatel</cp:lastModifiedBy>
  <cp:revision>9</cp:revision>
  <dcterms:created xsi:type="dcterms:W3CDTF">2014-10-24T02:54:49Z</dcterms:created>
  <dcterms:modified xsi:type="dcterms:W3CDTF">2014-10-25T18:13:44Z</dcterms:modified>
</cp:coreProperties>
</file>